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56.jpeg" ContentType="image/jpeg"/>
  <Override PartName="/ppt/media/image54.jpeg" ContentType="image/jpeg"/>
  <Override PartName="/ppt/media/image53.jpeg" ContentType="image/jpeg"/>
  <Override PartName="/ppt/media/image52.jpeg" ContentType="image/jpeg"/>
  <Override PartName="/ppt/media/image50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jpeg" ContentType="image/jpeg"/>
  <Override PartName="/ppt/media/image42.jpeg" ContentType="image/jpeg"/>
  <Override PartName="/ppt/media/image41.jpeg" ContentType="image/jpeg"/>
  <Override PartName="/ppt/media/image40.jpeg" ContentType="image/jpeg"/>
  <Override PartName="/ppt/media/image39.jpeg" ContentType="image/jpeg"/>
  <Override PartName="/ppt/media/image37.jpeg" ContentType="image/jpeg"/>
  <Override PartName="/ppt/media/image36.jpeg" ContentType="image/jpeg"/>
  <Override PartName="/ppt/media/image35.jpeg" ContentType="image/jpeg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47.jpeg" ContentType="image/jpeg"/>
  <Override PartName="/ppt/media/image10.jpeg" ContentType="image/jpeg"/>
  <Override PartName="/ppt/media/image13.jpeg" ContentType="image/jpeg"/>
  <Override PartName="/ppt/media/image51.jpeg" ContentType="image/jpeg"/>
  <Override PartName="/ppt/media/image4.png" ContentType="image/png"/>
  <Override PartName="/ppt/media/image8.jpeg" ContentType="image/jpeg"/>
  <Override PartName="/ppt/media/image99.jpeg" ContentType="image/jpeg"/>
  <Override PartName="/ppt/media/image48.jpeg" ContentType="image/jpeg"/>
  <Override PartName="/ppt/media/image11.jpeg" ContentType="image/jpeg"/>
  <Override PartName="/ppt/media/image49.jpeg" ContentType="image/jpeg"/>
  <Override PartName="/ppt/media/image12.jpeg" ContentType="image/jpeg"/>
  <Override PartName="/ppt/media/image9.jpeg" ContentType="image/jpeg"/>
  <Override PartName="/ppt/media/image55.jpeg" ContentType="image/jpeg"/>
  <Override PartName="/ppt/media/image5.wmf" ContentType="image/x-wmf"/>
  <Override PartName="/ppt/media/image59.jpeg" ContentType="image/jpeg"/>
  <Override PartName="/ppt/media/image38.jpeg" ContentType="image/jpeg"/>
  <Override PartName="/ppt/media/image3.png" ContentType="image/png"/>
  <Override PartName="/ppt/media/image24.jpeg" ContentType="image/jpeg"/>
  <Override PartName="/ppt/media/image2.jpeg" ContentType="image/jpeg"/>
  <Override PartName="/ppt/media/image28.jpeg" ContentType="image/jpeg"/>
  <Override PartName="/ppt/media/image93.jpeg" ContentType="image/jpeg"/>
  <Override PartName="/ppt/media/image14.jpeg" ContentType="image/jpeg"/>
  <Override PartName="/ppt/media/image15.jpeg" ContentType="image/jpeg"/>
  <Override PartName="/ppt/media/image80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70.jpeg" ContentType="image/jpeg"/>
  <Override PartName="/ppt/media/image102.jpeg" ContentType="image/jpeg"/>
  <Override PartName="/ppt/media/image71.jpeg" ContentType="image/jpeg"/>
  <Override PartName="/ppt/media/image103.jpeg" ContentType="image/jpeg"/>
  <Override PartName="/ppt/media/image72.jpeg" ContentType="image/jpeg"/>
  <Override PartName="/ppt/media/image104.jpeg" ContentType="image/jpeg"/>
  <Override PartName="/ppt/media/image73.jpeg" ContentType="image/jpeg"/>
  <Override PartName="/ppt/media/image105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101.jpeg" ContentType="image/jpeg"/>
  <Override PartName="/ppt/media/image79.jpeg" ContentType="image/jpeg"/>
  <Override PartName="/ppt/media/image96.jpeg" ContentType="image/jpeg"/>
  <Override PartName="/ppt/media/image95.jpeg" ContentType="image/jpeg"/>
  <Override PartName="/ppt/media/image89.jpeg" ContentType="image/jpeg"/>
  <Override PartName="/ppt/media/image88.jpeg" ContentType="image/jpeg"/>
  <Override PartName="/ppt/media/image87.jpeg" ContentType="image/jpeg"/>
  <Override PartName="/ppt/media/image86.jpeg" ContentType="image/jpeg"/>
  <Override PartName="/ppt/media/image85.jpeg" ContentType="image/jpeg"/>
  <Override PartName="/ppt/media/image61.jpeg" ContentType="image/jpeg"/>
  <Override PartName="/ppt/media/image7.jpeg" ContentType="image/jpeg"/>
  <Override PartName="/ppt/media/image98.jpeg" ContentType="image/jpeg"/>
  <Override PartName="/ppt/media/image60.jpeg" ContentType="image/jpeg"/>
  <Override PartName="/ppt/media/image6.jpeg" ContentType="image/jpeg"/>
  <Override PartName="/ppt/media/image97.jpeg" ContentType="image/jpeg"/>
  <Override PartName="/ppt/media/image29.jpeg" ContentType="image/jpeg"/>
  <Override PartName="/ppt/media/image94.jpeg" ContentType="image/jpeg"/>
  <Override PartName="/ppt/media/image27.jpeg" ContentType="image/jpeg"/>
  <Override PartName="/ppt/media/image92.jpeg" ContentType="image/jpeg"/>
  <Override PartName="/ppt/media/image91.jpeg" ContentType="image/jpeg"/>
  <Override PartName="/ppt/media/image26.jpeg" ContentType="image/jpeg"/>
  <Override PartName="/ppt/media/image90.jpeg" ContentType="image/jpeg"/>
  <Override PartName="/ppt/media/image25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58.jpeg" ContentType="image/jpeg"/>
  <Override PartName="/ppt/media/image19.jpeg" ContentType="image/jpeg"/>
  <Override PartName="/ppt/media/image84.jpeg" ContentType="image/jpeg"/>
  <Override PartName="/ppt/media/image20.jpeg" ContentType="image/jpeg"/>
  <Override PartName="/ppt/media/image57.jpeg" ContentType="image/jpeg"/>
  <Override PartName="/ppt/media/image18.jpeg" ContentType="image/jpeg"/>
  <Override PartName="/ppt/media/image83.jpeg" ContentType="image/jpeg"/>
  <Override PartName="/ppt/media/image17.jpeg" ContentType="image/jpeg"/>
  <Override PartName="/ppt/media/image82.jpeg" ContentType="image/jpeg"/>
  <Override PartName="/ppt/media/image1.png" ContentType="image/png"/>
  <Override PartName="/ppt/media/image100.jpeg" ContentType="image/jpeg"/>
  <Override PartName="/ppt/media/image69.jpeg" ContentType="image/jpeg"/>
  <Override PartName="/ppt/media/image16.jpeg" ContentType="image/jpeg"/>
  <Override PartName="/ppt/media/image81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4550332-1753-4160-8180-978875344F7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8AAB2AF-BFF3-4616-B7F4-42A5B01C0AC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3"/>
          <a:stretch/>
        </p:blipFill>
        <p:spPr>
          <a:xfrm>
            <a:off x="274320" y="1074600"/>
            <a:ext cx="11333160" cy="4231800"/>
          </a:xfrm>
          <a:prstGeom prst="rect">
            <a:avLst/>
          </a:prstGeom>
          <a:ln w="0">
            <a:noFill/>
          </a:ln>
        </p:spPr>
      </p:pic>
      <p:sp>
        <p:nvSpPr>
          <p:cNvPr id="6" name="Freeform 7"/>
          <p:cNvSpPr/>
          <p:nvPr/>
        </p:nvSpPr>
        <p:spPr>
          <a:xfrm>
            <a:off x="6095880" y="0"/>
            <a:ext cx="6094440" cy="6856560"/>
          </a:xfrm>
          <a:custGeom>
            <a:avLst/>
            <a:gdLst>
              <a:gd name="textAreaLeft" fmla="*/ 0 w 6094440"/>
              <a:gd name="textAreaRight" fmla="*/ 6095880 w 6094440"/>
              <a:gd name="textAreaTop" fmla="*/ 0 h 6856560"/>
              <a:gd name="textAreaBottom" fmla="*/ 6858000 h 685656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7" name="Picture 15" descr=""/>
          <p:cNvPicPr/>
          <p:nvPr/>
        </p:nvPicPr>
        <p:blipFill>
          <a:blip r:embed="rId4"/>
          <a:stretch/>
        </p:blipFill>
        <p:spPr>
          <a:xfrm>
            <a:off x="9934560" y="5392800"/>
            <a:ext cx="1643400" cy="401040"/>
          </a:xfrm>
          <a:prstGeom prst="rect">
            <a:avLst/>
          </a:prstGeom>
          <a:ln w="0">
            <a:noFill/>
          </a:ln>
        </p:spPr>
      </p:pic>
      <p:sp>
        <p:nvSpPr>
          <p:cNvPr id="8" name="Rectangle 10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" name="Rectangle 11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" name="TextBox 9"/>
          <p:cNvSpPr/>
          <p:nvPr/>
        </p:nvSpPr>
        <p:spPr>
          <a:xfrm>
            <a:off x="267120" y="5343840"/>
            <a:ext cx="5383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ORNL is managed by UT-Battelle LLC for the US Department of Energy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Picture 12" descr=""/>
          <p:cNvPicPr/>
          <p:nvPr/>
        </p:nvPicPr>
        <p:blipFill>
          <a:blip r:embed="rId5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04AC472-75C3-488C-86FD-F16B7582852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0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E506636-5670-486A-AFFD-F1A7541FE32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3"/>
          <a:srcRect l="0" t="0" r="-398" b="0"/>
          <a:stretch/>
        </p:blipFill>
        <p:spPr>
          <a:xfrm>
            <a:off x="6095880" y="1078920"/>
            <a:ext cx="5533560" cy="422712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5"/>
          <p:cNvSpPr/>
          <p:nvPr/>
        </p:nvSpPr>
        <p:spPr>
          <a:xfrm>
            <a:off x="274320" y="1078920"/>
            <a:ext cx="5820120" cy="422712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5" name="Rectangle 14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6" name="Rectangle 15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127" name="Picture 10" descr=""/>
          <p:cNvPicPr/>
          <p:nvPr/>
        </p:nvPicPr>
        <p:blipFill>
          <a:blip r:embed="rId4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128" name="Freeform 7"/>
          <p:cNvSpPr/>
          <p:nvPr/>
        </p:nvSpPr>
        <p:spPr>
          <a:xfrm>
            <a:off x="6095880" y="0"/>
            <a:ext cx="6094440" cy="6856560"/>
          </a:xfrm>
          <a:custGeom>
            <a:avLst/>
            <a:gdLst>
              <a:gd name="textAreaLeft" fmla="*/ 0 w 6094440"/>
              <a:gd name="textAreaRight" fmla="*/ 6095880 w 6094440"/>
              <a:gd name="textAreaTop" fmla="*/ 0 h 6856560"/>
              <a:gd name="textAreaBottom" fmla="*/ 6858000 h 685656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9013D81-965D-408E-9818-BC1129A76C0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1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2EA6F3D-218A-4A00-82CC-D2DB38C5435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BAB96F5-F480-4E96-AEBD-4E94364045A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7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6D55FAF-0E64-46F0-9C23-D01F9E61DC6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B984863-4CF6-4214-85D3-99867788752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3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465BB29-7CE7-4BA6-A742-AF7539BD482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D69E6F2-208D-4305-A18C-BFB5CEA6FB7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8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5B13EC8-34C7-4F42-B3C6-D947EDC2044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5B5959E-AFCE-4F51-8858-F51CD895422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3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75FDA45-64F7-4160-8308-7BE2541B734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B5F8E00-FC4F-4245-9BA2-BD5C58FADAF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9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6CE5B74-A698-45D8-AE91-10247580CDA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0AB0F1D-B0FB-4F28-99B4-A1B28D2E3E6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8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70251D4-946C-43C6-BE60-5CEA6FF562CB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21" name="Rectangle 21"/>
          <p:cNvSpPr/>
          <p:nvPr/>
        </p:nvSpPr>
        <p:spPr>
          <a:xfrm>
            <a:off x="274320" y="1078920"/>
            <a:ext cx="5820120" cy="422028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F489605-2B62-442E-A19A-E1E1028249D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26" name="Line 5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7" name="Line 6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8" name="Freeform 7"/>
          <p:cNvSpPr/>
          <p:nvPr/>
        </p:nvSpPr>
        <p:spPr>
          <a:xfrm>
            <a:off x="6095880" y="0"/>
            <a:ext cx="6094440" cy="6856560"/>
          </a:xfrm>
          <a:custGeom>
            <a:avLst/>
            <a:gdLst>
              <a:gd name="textAreaLeft" fmla="*/ 0 w 6094440"/>
              <a:gd name="textAreaRight" fmla="*/ 6095880 w 6094440"/>
              <a:gd name="textAreaTop" fmla="*/ 0 h 6856560"/>
              <a:gd name="textAreaBottom" fmla="*/ 6858000 h 685656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268E9A8-E756-4F07-A9F0-37CE6731828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1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CFD7EDB-C0B4-4C21-9ED0-28505A84029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34" name="Rectangle 21"/>
          <p:cNvSpPr/>
          <p:nvPr/>
        </p:nvSpPr>
        <p:spPr>
          <a:xfrm>
            <a:off x="274320" y="1078920"/>
            <a:ext cx="5820120" cy="577764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5" name="Rectangle 10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6" name="Rectangle 11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7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1F3BA7B-1241-4C73-9211-85C566CB354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39" name="Freeform 7"/>
          <p:cNvSpPr/>
          <p:nvPr/>
        </p:nvSpPr>
        <p:spPr>
          <a:xfrm>
            <a:off x="6095880" y="0"/>
            <a:ext cx="6094440" cy="6856560"/>
          </a:xfrm>
          <a:custGeom>
            <a:avLst/>
            <a:gdLst>
              <a:gd name="textAreaLeft" fmla="*/ 0 w 6094440"/>
              <a:gd name="textAreaRight" fmla="*/ 6095880 w 6094440"/>
              <a:gd name="textAreaTop" fmla="*/ 0 h 6856560"/>
              <a:gd name="textAreaBottom" fmla="*/ 6858000 h 685656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E58FE4D-763D-48CF-9F5B-1244064DF6E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2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CA1B14A-5C87-45BB-9D3A-79F99A83348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45" name="Rectangle 21"/>
          <p:cNvSpPr/>
          <p:nvPr/>
        </p:nvSpPr>
        <p:spPr>
          <a:xfrm>
            <a:off x="274320" y="1078920"/>
            <a:ext cx="3844800" cy="577764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6" name="Rectangle 10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8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C872612-869B-4C65-87CC-E0702EAC427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50" name="Freeform 5"/>
          <p:cNvSpPr/>
          <p:nvPr/>
        </p:nvSpPr>
        <p:spPr>
          <a:xfrm>
            <a:off x="4120560" y="0"/>
            <a:ext cx="8070120" cy="6856560"/>
          </a:xfrm>
          <a:custGeom>
            <a:avLst/>
            <a:gdLst>
              <a:gd name="textAreaLeft" fmla="*/ 0 w 8070120"/>
              <a:gd name="textAreaRight" fmla="*/ 8071560 w 8070120"/>
              <a:gd name="textAreaTop" fmla="*/ 0 h 6856560"/>
              <a:gd name="textAreaBottom" fmla="*/ 6858000 h 6856560"/>
            </a:gdLst>
            <a:ahLst/>
            <a:rect l="textAreaLeft" t="textAreaTop" r="textAreaRight" b="textAreaBottom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3EAAE91D-E6F4-4DF3-95EF-D4C1C33FBB7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3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8BEA8B2-B82D-42CA-A638-D52A76B3398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56" name="Rectangle 256"/>
          <p:cNvSpPr/>
          <p:nvPr/>
        </p:nvSpPr>
        <p:spPr>
          <a:xfrm>
            <a:off x="8010360" y="647712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Freeform 9"/>
          <p:cNvSpPr/>
          <p:nvPr/>
        </p:nvSpPr>
        <p:spPr>
          <a:xfrm>
            <a:off x="6026040" y="0"/>
            <a:ext cx="6164280" cy="6856560"/>
          </a:xfrm>
          <a:custGeom>
            <a:avLst/>
            <a:gdLst>
              <a:gd name="textAreaLeft" fmla="*/ 0 w 6164280"/>
              <a:gd name="textAreaRight" fmla="*/ 6165720 w 6164280"/>
              <a:gd name="textAreaTop" fmla="*/ 0 h 6856560"/>
              <a:gd name="textAreaBottom" fmla="*/ 6858000 h 6856560"/>
            </a:gdLst>
            <a:ahLst/>
            <a:rect l="textAreaLeft" t="textAreaTop" r="textAreaRight" b="textAreaBottom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8" name="Rectangle 17"/>
          <p:cNvSpPr/>
          <p:nvPr/>
        </p:nvSpPr>
        <p:spPr>
          <a:xfrm>
            <a:off x="0" y="6344280"/>
            <a:ext cx="272880" cy="509400"/>
          </a:xfrm>
          <a:prstGeom prst="rect">
            <a:avLst/>
          </a:prstGeom>
          <a:solidFill>
            <a:srgbClr val="397d5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9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91F00E4-B0B5-423A-B0FC-F7BA11AEE38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Picture 9" descr=""/>
          <p:cNvPicPr/>
          <p:nvPr/>
        </p:nvPicPr>
        <p:blipFill>
          <a:blip r:embed="rId3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547CE99-7272-4441-812F-58FD8243EBF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3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9599B87-FD79-4649-A23F-627D84ADFE2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37"/>
          <p:cNvSpPr/>
          <p:nvPr/>
        </p:nvSpPr>
        <p:spPr>
          <a:xfrm>
            <a:off x="274320" y="1412280"/>
            <a:ext cx="5839200" cy="52920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7" name="Rectangle 38"/>
          <p:cNvSpPr/>
          <p:nvPr/>
        </p:nvSpPr>
        <p:spPr>
          <a:xfrm>
            <a:off x="6351480" y="1412280"/>
            <a:ext cx="5839200" cy="52920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8" name="Rectangle 12"/>
          <p:cNvSpPr/>
          <p:nvPr/>
        </p:nvSpPr>
        <p:spPr>
          <a:xfrm>
            <a:off x="274320" y="947880"/>
            <a:ext cx="583920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9" name="Rectangle 15"/>
          <p:cNvSpPr/>
          <p:nvPr/>
        </p:nvSpPr>
        <p:spPr>
          <a:xfrm>
            <a:off x="6351480" y="947880"/>
            <a:ext cx="583920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0" name="Rectangle 31"/>
          <p:cNvSpPr/>
          <p:nvPr/>
        </p:nvSpPr>
        <p:spPr>
          <a:xfrm>
            <a:off x="1773720" y="320040"/>
            <a:ext cx="1041696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1" name="Rectangle 18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2" name="Rectangle 19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3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45201F49-4BBE-461E-9C18-9C6B3F118E6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Picture 20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CE84CC5-E33F-4C48-A8A8-F31DF393179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8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CAC83E2-EEA2-42C9-BFE3-4FDE5F73EB22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81" name="Rectangle 37"/>
          <p:cNvSpPr/>
          <p:nvPr/>
        </p:nvSpPr>
        <p:spPr>
          <a:xfrm>
            <a:off x="274320" y="1412280"/>
            <a:ext cx="3866760" cy="52228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2" name="Rectangle 38"/>
          <p:cNvSpPr/>
          <p:nvPr/>
        </p:nvSpPr>
        <p:spPr>
          <a:xfrm>
            <a:off x="4299120" y="1412280"/>
            <a:ext cx="3866400" cy="52228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3" name="Rectangle 39"/>
          <p:cNvSpPr/>
          <p:nvPr/>
        </p:nvSpPr>
        <p:spPr>
          <a:xfrm>
            <a:off x="8323920" y="1412280"/>
            <a:ext cx="3866760" cy="522288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4" name="Rectangle 12"/>
          <p:cNvSpPr/>
          <p:nvPr/>
        </p:nvSpPr>
        <p:spPr>
          <a:xfrm>
            <a:off x="274320" y="947880"/>
            <a:ext cx="386532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5" name="Rectangle 15"/>
          <p:cNvSpPr/>
          <p:nvPr/>
        </p:nvSpPr>
        <p:spPr>
          <a:xfrm>
            <a:off x="4299120" y="947880"/>
            <a:ext cx="386640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6" name="Rectangle 21"/>
          <p:cNvSpPr/>
          <p:nvPr/>
        </p:nvSpPr>
        <p:spPr>
          <a:xfrm>
            <a:off x="8323920" y="947880"/>
            <a:ext cx="388440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7" name="Rectangle 31"/>
          <p:cNvSpPr/>
          <p:nvPr/>
        </p:nvSpPr>
        <p:spPr>
          <a:xfrm>
            <a:off x="1773720" y="320040"/>
            <a:ext cx="1041696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8" name="Rectangle 22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9" name="Rectangle 23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0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E441267-E64A-4769-BD69-99DBEBA996C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 24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840" cy="26028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13960B4-087F-4E28-A774-E3AA494AAC6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11" hidden="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5" name="Rectangle 6" hidden="1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292DCDE-2EC4-48F8-9398-557CECDAEB8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ctangle 256" hidden="1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98" name="Rectangle 37"/>
          <p:cNvSpPr/>
          <p:nvPr/>
        </p:nvSpPr>
        <p:spPr>
          <a:xfrm>
            <a:off x="274320" y="1434960"/>
            <a:ext cx="2873520" cy="52002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9" name="Rectangle 12"/>
          <p:cNvSpPr/>
          <p:nvPr/>
        </p:nvSpPr>
        <p:spPr>
          <a:xfrm>
            <a:off x="274320" y="947880"/>
            <a:ext cx="287352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0" name="Rectangle 38"/>
          <p:cNvSpPr/>
          <p:nvPr/>
        </p:nvSpPr>
        <p:spPr>
          <a:xfrm>
            <a:off x="3288600" y="1434960"/>
            <a:ext cx="2873520" cy="52002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1" name="Rectangle 15"/>
          <p:cNvSpPr/>
          <p:nvPr/>
        </p:nvSpPr>
        <p:spPr>
          <a:xfrm>
            <a:off x="3288600" y="947880"/>
            <a:ext cx="287352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2" name="Rectangle 39"/>
          <p:cNvSpPr/>
          <p:nvPr/>
        </p:nvSpPr>
        <p:spPr>
          <a:xfrm>
            <a:off x="6302880" y="1434960"/>
            <a:ext cx="2873520" cy="52002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3" name="Rectangle 21"/>
          <p:cNvSpPr/>
          <p:nvPr/>
        </p:nvSpPr>
        <p:spPr>
          <a:xfrm>
            <a:off x="6302880" y="947880"/>
            <a:ext cx="287352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4" name="Rectangle 25"/>
          <p:cNvSpPr/>
          <p:nvPr/>
        </p:nvSpPr>
        <p:spPr>
          <a:xfrm>
            <a:off x="9317160" y="1434960"/>
            <a:ext cx="2873520" cy="520020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5" name="Rectangle 26"/>
          <p:cNvSpPr/>
          <p:nvPr/>
        </p:nvSpPr>
        <p:spPr>
          <a:xfrm>
            <a:off x="9317160" y="947880"/>
            <a:ext cx="2873520" cy="48528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6" name="Rectangle 31"/>
          <p:cNvSpPr/>
          <p:nvPr/>
        </p:nvSpPr>
        <p:spPr>
          <a:xfrm>
            <a:off x="1773720" y="320040"/>
            <a:ext cx="1041696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7" name="Rectangle 22"/>
          <p:cNvSpPr/>
          <p:nvPr/>
        </p:nvSpPr>
        <p:spPr>
          <a:xfrm>
            <a:off x="0" y="320040"/>
            <a:ext cx="272880" cy="50940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8" name="Rectangle 23"/>
          <p:cNvSpPr/>
          <p:nvPr/>
        </p:nvSpPr>
        <p:spPr>
          <a:xfrm>
            <a:off x="274320" y="320040"/>
            <a:ext cx="1411200" cy="50940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9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58AFFA5-5429-452B-83E6-4D9CE2CBF74E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4" descr=""/>
          <p:cNvPicPr/>
          <p:nvPr/>
        </p:nvPicPr>
        <p:blipFill>
          <a:blip r:embed="rId3"/>
          <a:stretch/>
        </p:blipFill>
        <p:spPr>
          <a:xfrm>
            <a:off x="407520" y="441720"/>
            <a:ext cx="1092240" cy="2638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6"/>
          <p:cNvSpPr/>
          <p:nvPr/>
        </p:nvSpPr>
        <p:spPr>
          <a:xfrm flipH="1">
            <a:off x="-5760" y="662616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A166C1F-8E69-48F4-A4EF-ED18F1E552A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 11"/>
          <p:cNvSpPr/>
          <p:nvPr/>
        </p:nvSpPr>
        <p:spPr>
          <a:xfrm>
            <a:off x="0" y="320040"/>
            <a:ext cx="272880" cy="65365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13" name="Rectangle 6"/>
          <p:cNvSpPr/>
          <p:nvPr/>
        </p:nvSpPr>
        <p:spPr>
          <a:xfrm flipH="1">
            <a:off x="-5760" y="6616440"/>
            <a:ext cx="279000" cy="15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1213213-D0B3-4124-B8B5-D46156C40C6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256"/>
          <p:cNvSpPr/>
          <p:nvPr/>
        </p:nvSpPr>
        <p:spPr>
          <a:xfrm>
            <a:off x="8010360" y="6583680"/>
            <a:ext cx="38592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680" cy="30024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image" Target="../media/image78.jpeg"/><Relationship Id="rId4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jpeg"/><Relationship Id="rId4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jpeg"/><Relationship Id="rId3" Type="http://schemas.openxmlformats.org/officeDocument/2006/relationships/image" Target="../media/image90.jpe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jpeg"/><Relationship Id="rId3" Type="http://schemas.openxmlformats.org/officeDocument/2006/relationships/image" Target="../media/image96.jpeg"/><Relationship Id="rId4" Type="http://schemas.openxmlformats.org/officeDocument/2006/relationships/slideLayout" Target="../slideLayouts/slideLayout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slideLayout" Target="../slideLayouts/slideLayout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jpeg"/><Relationship Id="rId3" Type="http://schemas.openxmlformats.org/officeDocument/2006/relationships/image" Target="../media/image102.jpeg"/><Relationship Id="rId4" Type="http://schemas.openxmlformats.org/officeDocument/2006/relationships/slideLayout" Target="../slideLayouts/slideLayout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jpeg"/><Relationship Id="rId3" Type="http://schemas.openxmlformats.org/officeDocument/2006/relationships/image" Target="../media/image105.jpe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28760" y="1388880"/>
            <a:ext cx="8676720" cy="534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Residual Gas Fraction – Conditional Gaussian Model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47480" y="3013560"/>
            <a:ext cx="5439240" cy="2026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172200" y="170280"/>
            <a:ext cx="5261040" cy="394416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885840" cy="291312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1238400" y="72000"/>
            <a:ext cx="5029200" cy="37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6543360" y="228600"/>
            <a:ext cx="5114880" cy="383472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3007080" y="3799440"/>
            <a:ext cx="4079160" cy="305820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1862640" y="228600"/>
            <a:ext cx="4680720" cy="350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172200" y="208440"/>
            <a:ext cx="5514840" cy="413460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2743200" y="3944160"/>
            <a:ext cx="3885840" cy="29134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1200960" y="144000"/>
            <a:ext cx="4971240" cy="372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943600" y="228600"/>
            <a:ext cx="5334840" cy="39996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2665440" y="3886200"/>
            <a:ext cx="3963600" cy="297144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336320" y="228600"/>
            <a:ext cx="4835880" cy="36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211080" y="373320"/>
            <a:ext cx="4989960" cy="374112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2743200" y="3886200"/>
            <a:ext cx="3885840" cy="291312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1578960" y="228600"/>
            <a:ext cx="4821840" cy="361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6283440" y="228600"/>
            <a:ext cx="4917600" cy="368676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2514600" y="3657600"/>
            <a:ext cx="4221720" cy="316512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1562760" y="201960"/>
            <a:ext cx="4609440" cy="345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255720" y="72360"/>
            <a:ext cx="4945320" cy="370764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2373480" y="3429000"/>
            <a:ext cx="4573440" cy="342864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1621080" y="228600"/>
            <a:ext cx="4779720" cy="358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167880" y="0"/>
            <a:ext cx="5261760" cy="394488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2971800" y="3657600"/>
            <a:ext cx="4114440" cy="308448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1600200" y="82800"/>
            <a:ext cx="4768200" cy="357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6629400" y="188640"/>
            <a:ext cx="4977360" cy="373140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3074040" y="3837600"/>
            <a:ext cx="3976200" cy="298080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1828800" y="165240"/>
            <a:ext cx="4962960" cy="372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6328800" y="154800"/>
            <a:ext cx="5185440" cy="388764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2514600" y="3693600"/>
            <a:ext cx="4268160" cy="320004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1616040" y="27720"/>
            <a:ext cx="4937760" cy="370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576800" y="241200"/>
            <a:ext cx="4800240" cy="359892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843600" y="370800"/>
            <a:ext cx="4640400" cy="34790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3200400" y="3886200"/>
            <a:ext cx="3729960" cy="279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6172200" y="0"/>
            <a:ext cx="5580360" cy="41835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2411640" y="3617280"/>
            <a:ext cx="4174920" cy="312984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1395360" y="76320"/>
            <a:ext cx="4776840" cy="358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6400800" y="0"/>
            <a:ext cx="5313960" cy="39841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2370600" y="3429000"/>
            <a:ext cx="4571640" cy="342756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2057400" y="162000"/>
            <a:ext cx="4357440" cy="326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018480" y="114840"/>
            <a:ext cx="5639760" cy="422820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2370600" y="3790080"/>
            <a:ext cx="4029840" cy="302112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705200" cy="352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6629400" y="65520"/>
            <a:ext cx="5019480" cy="376308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514600" y="3418560"/>
            <a:ext cx="4457520" cy="334188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1653840" y="65520"/>
            <a:ext cx="4518360" cy="338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6257880" y="0"/>
            <a:ext cx="5171760" cy="387720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2266920" y="3587400"/>
            <a:ext cx="4362120" cy="327024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828800" y="116280"/>
            <a:ext cx="4629960" cy="34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5893920" y="0"/>
            <a:ext cx="5535720" cy="415008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2406600" y="3863520"/>
            <a:ext cx="3993840" cy="299412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1151280" y="228600"/>
            <a:ext cx="4742640" cy="35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6211080" y="0"/>
            <a:ext cx="4989960" cy="374112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2743200" y="3429000"/>
            <a:ext cx="4268520" cy="32000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1909800" y="61920"/>
            <a:ext cx="4491000" cy="336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6172200" y="78120"/>
            <a:ext cx="5078880" cy="38077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2286000" y="3601440"/>
            <a:ext cx="4343040" cy="325620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1828800" y="163080"/>
            <a:ext cx="4356360" cy="326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324840" y="76320"/>
            <a:ext cx="5081400" cy="38095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405520" y="3519720"/>
            <a:ext cx="4452120" cy="33379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2053080" y="226440"/>
            <a:ext cx="4271760" cy="320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6315120" y="36000"/>
            <a:ext cx="4934520" cy="369936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2419200" y="3429000"/>
            <a:ext cx="4457520" cy="33418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1828800" y="65520"/>
            <a:ext cx="4486320" cy="336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6095880" y="228960"/>
            <a:ext cx="4877640" cy="36568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218760" y="3657600"/>
            <a:ext cx="4096080" cy="30708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1181160" y="87120"/>
            <a:ext cx="4762440" cy="357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6067800" y="55440"/>
            <a:ext cx="5061240" cy="379440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514600" y="3737880"/>
            <a:ext cx="4161240" cy="311976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1451880" y="127440"/>
            <a:ext cx="4759920" cy="356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009840" y="0"/>
            <a:ext cx="5419800" cy="406332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348640" y="3819960"/>
            <a:ext cx="4051800" cy="303768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1179000" y="65880"/>
            <a:ext cx="5055120" cy="379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172200" y="36000"/>
            <a:ext cx="5199840" cy="389844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743200" y="3773160"/>
            <a:ext cx="4114440" cy="308448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1350360" y="228600"/>
            <a:ext cx="4593240" cy="344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6364800" y="36000"/>
            <a:ext cx="5310000" cy="398088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2318400" y="3429000"/>
            <a:ext cx="4539240" cy="340308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2055600" y="36000"/>
            <a:ext cx="457380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6482520" y="93240"/>
            <a:ext cx="4753800" cy="356400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743200" y="3730320"/>
            <a:ext cx="4114440" cy="308484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1645560" y="93240"/>
            <a:ext cx="4983840" cy="37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883120" y="124920"/>
            <a:ext cx="4968720" cy="37249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3582360" y="3657600"/>
            <a:ext cx="4189680" cy="31410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1369800" y="129240"/>
            <a:ext cx="4572000" cy="342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091480" cy="381708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3429000" y="3828960"/>
            <a:ext cx="3885840" cy="291312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787280" cy="358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932800" y="228600"/>
            <a:ext cx="5462280" cy="409500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971800" y="4025160"/>
            <a:ext cx="3657240" cy="274176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1143000" y="192600"/>
            <a:ext cx="5014080" cy="375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191200" cy="389196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749400" cy="28108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1143000" y="-8280"/>
            <a:ext cx="5194440" cy="389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403600" cy="40510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658320" cy="27428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1600200" y="230040"/>
            <a:ext cx="4572000" cy="34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6400800" y="228600"/>
            <a:ext cx="5028840" cy="37702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3074040" y="3718440"/>
            <a:ext cx="4012200" cy="300780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510080" cy="338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378</TotalTime>
  <Application>LibreOffice/24.2.5.2$Linux_X86_64 LibreOffice_project/420$Build-2</Application>
  <AppVersion>15.0000</AppVersion>
  <Words>104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2024-06-18T15:04:03Z</dcterms:created>
  <dc:creator>Bryan Maldonado</dc:creator>
  <dc:description/>
  <dc:language>en-US</dc:language>
  <cp:lastModifiedBy/>
  <dcterms:modified xsi:type="dcterms:W3CDTF">2024-08-08T12:23:46Z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GUID">
    <vt:lpwstr>42b6f0ba-36c8-4301-8891-17ebf0c53400</vt:lpwstr>
  </property>
  <property fmtid="{D5CDD505-2E9C-101B-9397-08002B2CF9AE}" pid="4" name="Order">
    <vt:r8>18100</vt:r8>
  </property>
  <property fmtid="{D5CDD505-2E9C-101B-9397-08002B2CF9AE}" pid="5" name="PresentationFormat">
    <vt:lpwstr>Widescreen</vt:lpwstr>
  </property>
  <property fmtid="{D5CDD505-2E9C-101B-9397-08002B2CF9AE}" pid="6" name="Slides">
    <vt:i4>5</vt:i4>
  </property>
</Properties>
</file>